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4741e505be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g4741e505be_1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gin pagina">
  <p:cSld name="Begin pagin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1">
  <p:cSld name="Layout 1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3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2" type="body"/>
          </p:nvPr>
        </p:nvSpPr>
        <p:spPr>
          <a:xfrm>
            <a:off x="457199" y="2174875"/>
            <a:ext cx="8229601" cy="3418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3375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pagina + foto">
  <p:cSld name="Titel pagina + foto">
    <p:bg>
      <p:bgPr>
        <a:blipFill>
          <a:blip r:embed="rId2">
            <a:alphaModFix amt="0"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type="title"/>
          </p:nvPr>
        </p:nvSpPr>
        <p:spPr>
          <a:xfrm>
            <a:off x="457200" y="4029528"/>
            <a:ext cx="8229600" cy="11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Rood">
  <p:cSld name="Titel Roo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title"/>
          </p:nvPr>
        </p:nvSpPr>
        <p:spPr>
          <a:xfrm>
            <a:off x="457200" y="2773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ranje">
  <p:cSld name="Titel Oranj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457200" y="2773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2">
  <p:cSld name="Layout 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2" type="body"/>
          </p:nvPr>
        </p:nvSpPr>
        <p:spPr>
          <a:xfrm>
            <a:off x="457200" y="2174875"/>
            <a:ext cx="4040188" cy="3418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3375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8"/>
          <p:cNvSpPr txBox="1"/>
          <p:nvPr>
            <p:ph idx="3" type="body"/>
          </p:nvPr>
        </p:nvSpPr>
        <p:spPr>
          <a:xfrm>
            <a:off x="4646612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8"/>
          <p:cNvSpPr txBox="1"/>
          <p:nvPr>
            <p:ph idx="4" type="body"/>
          </p:nvPr>
        </p:nvSpPr>
        <p:spPr>
          <a:xfrm>
            <a:off x="4646612" y="2174875"/>
            <a:ext cx="4040188" cy="3418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3375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3">
  <p:cSld name="Layout 3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2" type="body"/>
          </p:nvPr>
        </p:nvSpPr>
        <p:spPr>
          <a:xfrm>
            <a:off x="457199" y="2174875"/>
            <a:ext cx="8229601" cy="341801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3375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4">
  <p:cSld name="Layout 4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457200" y="2174875"/>
            <a:ext cx="4040188" cy="341801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3375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0"/>
          <p:cNvSpPr txBox="1"/>
          <p:nvPr/>
        </p:nvSpPr>
        <p:spPr>
          <a:xfrm>
            <a:off x="-591589" y="1467247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46612" y="1535113"/>
            <a:ext cx="4040188" cy="639762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46612" y="2174875"/>
            <a:ext cx="4040188" cy="341801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3375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spd="slow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portal.pkn.nl\DavWWWRoot\teams\cenf\Marketincommunicatie\Kies voor een thema\3 Op zoek naar veiligheid\In actie voor mensen in gevaar.jpg" id="44" name="Google Shape;44;p12"/>
          <p:cNvPicPr preferRelativeResize="0"/>
          <p:nvPr/>
        </p:nvPicPr>
        <p:blipFill rotWithShape="1">
          <a:blip r:embed="rId3">
            <a:alphaModFix/>
          </a:blip>
          <a:srcRect b="0" l="0" r="80792" t="0"/>
          <a:stretch/>
        </p:blipFill>
        <p:spPr>
          <a:xfrm>
            <a:off x="600229" y="4948275"/>
            <a:ext cx="1533376" cy="155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266376" cy="755152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 txBox="1"/>
          <p:nvPr>
            <p:ph type="title"/>
          </p:nvPr>
        </p:nvSpPr>
        <p:spPr>
          <a:xfrm>
            <a:off x="2133600" y="4948275"/>
            <a:ext cx="6553200" cy="155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</a:rPr>
              <a:t>Beter bestand tegen water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802650" y="5242550"/>
            <a:ext cx="7884000" cy="126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</a:rPr>
              <a:t>Water is vriend en vijand in Bangladesh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 b="11023" l="0" r="0" t="8454"/>
          <a:stretch/>
        </p:blipFill>
        <p:spPr>
          <a:xfrm>
            <a:off x="40650" y="0"/>
            <a:ext cx="9103351" cy="733662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type="title"/>
          </p:nvPr>
        </p:nvSpPr>
        <p:spPr>
          <a:xfrm>
            <a:off x="1056650" y="5618475"/>
            <a:ext cx="78567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sz="3600"/>
              <a:t>Sakine verloor alles door het water:</a:t>
            </a:r>
            <a:endParaRPr sz="3600"/>
          </a:p>
        </p:txBody>
      </p: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>
            <p:ph type="title"/>
          </p:nvPr>
        </p:nvSpPr>
        <p:spPr>
          <a:xfrm>
            <a:off x="1423975" y="5060925"/>
            <a:ext cx="6704100" cy="11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‘Door een cycloon verloor ik mijn huis, kippen, kleren, vissersboot en netten.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661" y="-487878"/>
            <a:ext cx="4017277" cy="734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>
            <p:ph type="title"/>
          </p:nvPr>
        </p:nvSpPr>
        <p:spPr>
          <a:xfrm>
            <a:off x="814375" y="5704550"/>
            <a:ext cx="6907200" cy="83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sz="3600"/>
              <a:t>‘We kregen geld om eten te kopen’</a:t>
            </a:r>
            <a:endParaRPr sz="3600"/>
          </a:p>
        </p:txBody>
      </p:sp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>
            <p:ph type="title"/>
          </p:nvPr>
        </p:nvSpPr>
        <p:spPr>
          <a:xfrm>
            <a:off x="579125" y="5157200"/>
            <a:ext cx="8394000" cy="11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sz="3600"/>
              <a:t>‘Nieuw landbouwgereedschap en zaden van gewassen die tegen zout water kunnen.’</a:t>
            </a:r>
            <a:endParaRPr sz="3600"/>
          </a:p>
        </p:txBody>
      </p:sp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>
            <p:ph type="title"/>
          </p:nvPr>
        </p:nvSpPr>
        <p:spPr>
          <a:xfrm>
            <a:off x="323528" y="5373216"/>
            <a:ext cx="8424936" cy="11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sz="3600"/>
              <a:t>Zo kunnen Sakine en andere vrouwen weer een bestaan opbouwen.</a:t>
            </a:r>
            <a:endParaRPr sz="3600"/>
          </a:p>
        </p:txBody>
      </p:sp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even" id="89" name="Google Shape;8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482600"/>
            <a:ext cx="1270000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KIA_diap" id="90" name="Google Shape;9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715000"/>
            <a:ext cx="1676400" cy="1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/>
          <p:nvPr/>
        </p:nvSpPr>
        <p:spPr>
          <a:xfrm>
            <a:off x="323528" y="457200"/>
            <a:ext cx="8496944" cy="58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Samen zijn we een kerk in actie.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Bedankt voor uw steun om mensen een veilig bestaan te bieden!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erk in actie powerpoint">
  <a:themeElements>
    <a:clrScheme name="Custom 2">
      <a:dk1>
        <a:srgbClr val="191919"/>
      </a:dk1>
      <a:lt1>
        <a:srgbClr val="FFFFFF"/>
      </a:lt1>
      <a:dk2>
        <a:srgbClr val="C82B31"/>
      </a:dk2>
      <a:lt2>
        <a:srgbClr val="FFFFFE"/>
      </a:lt2>
      <a:accent1>
        <a:srgbClr val="D67023"/>
      </a:accent1>
      <a:accent2>
        <a:srgbClr val="B02B31"/>
      </a:accent2>
      <a:accent3>
        <a:srgbClr val="5F4F44"/>
      </a:accent3>
      <a:accent4>
        <a:srgbClr val="892327"/>
      </a:accent4>
      <a:accent5>
        <a:srgbClr val="A55A1E"/>
      </a:accent5>
      <a:accent6>
        <a:srgbClr val="88716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